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</p:sldIdLst>
  <p:sldSz cx="13487400" cy="179705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A18EE-BAB9-E2A0-52DA-D668572BE32F}" v="1371" dt="2025-06-25T12:17:46.0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182" y="-38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1555" y="5570855"/>
            <a:ext cx="11464290" cy="3773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23110" y="10063480"/>
            <a:ext cx="9441180" cy="449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4370" y="4133215"/>
            <a:ext cx="5867019" cy="1186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46011" y="4133215"/>
            <a:ext cx="5867019" cy="1186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0755" y="13"/>
            <a:ext cx="12844762" cy="175003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370" y="718820"/>
            <a:ext cx="12138660" cy="2875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370" y="4133215"/>
            <a:ext cx="12138660" cy="1186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85716" y="16712565"/>
            <a:ext cx="4315968" cy="89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4370" y="16712565"/>
            <a:ext cx="3102102" cy="89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10928" y="16712565"/>
            <a:ext cx="3102102" cy="89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88988"/>
              </p:ext>
            </p:extLst>
          </p:nvPr>
        </p:nvGraphicFramePr>
        <p:xfrm>
          <a:off x="287374" y="2202112"/>
          <a:ext cx="12912651" cy="15645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2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0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0743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n-US" sz="4000" spc="-5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July  2025</a:t>
                      </a:r>
                      <a:endParaRPr sz="40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100" spc="-25" dirty="0">
                          <a:latin typeface="Lucida Sans"/>
                          <a:cs typeface="Lucida Sans"/>
                        </a:rPr>
                        <a:t>MON</a:t>
                      </a:r>
                      <a:endParaRPr sz="2100" dirty="0">
                        <a:latin typeface="Lucida Sans"/>
                        <a:cs typeface="Lucida Sans"/>
                      </a:endParaRPr>
                    </a:p>
                  </a:txBody>
                  <a:tcPr marL="0" marR="0" marT="46413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100" spc="-25" dirty="0">
                          <a:latin typeface="Lucida Sans"/>
                          <a:cs typeface="Lucida Sans"/>
                        </a:rPr>
                        <a:t>TUE</a:t>
                      </a:r>
                      <a:endParaRPr sz="2100" dirty="0">
                        <a:latin typeface="Lucida Sans"/>
                        <a:cs typeface="Lucida Sans"/>
                      </a:endParaRPr>
                    </a:p>
                  </a:txBody>
                  <a:tcPr marL="0" marR="0" marT="46413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100" spc="-25" dirty="0">
                          <a:latin typeface="Lucida Sans"/>
                          <a:cs typeface="Lucida Sans"/>
                        </a:rPr>
                        <a:t>WED</a:t>
                      </a:r>
                      <a:endParaRPr sz="2100" dirty="0">
                        <a:latin typeface="Lucida Sans"/>
                        <a:cs typeface="Lucida Sans"/>
                      </a:endParaRPr>
                    </a:p>
                  </a:txBody>
                  <a:tcPr marL="0" marR="0" marT="46413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100" spc="-10" dirty="0">
                          <a:latin typeface="Lucida Sans"/>
                          <a:cs typeface="Lucida Sans"/>
                        </a:rPr>
                        <a:t>THURS</a:t>
                      </a:r>
                      <a:endParaRPr sz="2100" dirty="0">
                        <a:latin typeface="Lucida Sans"/>
                        <a:cs typeface="Lucida Sans"/>
                      </a:endParaRPr>
                    </a:p>
                  </a:txBody>
                  <a:tcPr marL="0" marR="0" marT="46413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100" spc="-25" dirty="0">
                          <a:latin typeface="Lucida Sans"/>
                          <a:cs typeface="Lucida Sans"/>
                        </a:rPr>
                        <a:t>FRI</a:t>
                      </a:r>
                      <a:endParaRPr sz="2100" dirty="0">
                        <a:latin typeface="Lucida Sans"/>
                        <a:cs typeface="Lucida Sans"/>
                      </a:endParaRPr>
                    </a:p>
                  </a:txBody>
                  <a:tcPr marL="0" marR="0" marT="46413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100" spc="-25" dirty="0">
                          <a:latin typeface="Lucida Sans"/>
                          <a:cs typeface="Lucida Sans"/>
                        </a:rPr>
                        <a:t>SAT</a:t>
                      </a:r>
                      <a:endParaRPr sz="2100" dirty="0">
                        <a:latin typeface="Lucida Sans"/>
                        <a:cs typeface="Lucida Sans"/>
                      </a:endParaRPr>
                    </a:p>
                  </a:txBody>
                  <a:tcPr marL="0" marR="0" marT="46413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0700</a:t>
                      </a:r>
                      <a:r>
                        <a:rPr lang="en-US" sz="1100" b="1" spc="-20" dirty="0">
                          <a:latin typeface="Arial"/>
                          <a:cs typeface="Arial"/>
                        </a:rPr>
                        <a:t>-0800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0700 Studio Pilates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w/ Lizzie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 class July 14th and 21st </a:t>
                      </a:r>
                    </a:p>
                    <a:p>
                      <a:pPr algn="ctr"/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133350" indent="-2266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368300" marR="133350" lvl="0" indent="-22669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68300" marR="133350" indent="-2266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1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368300" marR="133350" indent="-2266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100" spc="-2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368300" marR="133350" indent="-2266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100" spc="-2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284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68300" marR="133350" indent="-2266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100" b="1" spc="-2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68300" marR="133350" indent="-2266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100" spc="-2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0700 Reformer  Pilates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w/ Lizzie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(Pilates Studio)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No class No Class Jul 9th and 16th</a:t>
                      </a:r>
                      <a:endParaRPr lang="en-US" sz="1100" dirty="0">
                        <a:latin typeface="Arial"/>
                      </a:endParaRPr>
                    </a:p>
                    <a:p>
                      <a:pPr marL="368300" marR="133350" indent="-2266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100" spc="-2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284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70" indent="-1270" algn="ctr">
                        <a:lnSpc>
                          <a:spcPct val="100000"/>
                        </a:lnSpc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1270" marR="0" lvl="0" indent="-12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270" indent="-1270" algn="ctr">
                        <a:lnSpc>
                          <a:spcPct val="100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483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The front desk will be closed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 July 4</a:t>
                      </a:r>
                      <a:r>
                        <a:rPr lang="en-US" sz="1100" b="1" spc="-10" baseline="30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b="1" spc="-1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Happy Independence day!</a:t>
                      </a:r>
                      <a:endParaRPr lang="en-US" sz="1100" b="1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483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100" b="0" i="0" u="none" strike="noStrike" noProof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0900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Are you Certified in any Fitness Center Services?  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Contact us at 634 4472 or 0444-714472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10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482600"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0900 Reformer Pilates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 Lizzie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(Pilates Studio)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 Class Jul 9th and 16th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0915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-1015</a:t>
                      </a:r>
                      <a:r>
                        <a:rPr sz="1100" b="1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SLAM</a:t>
                      </a:r>
                      <a:endParaRPr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100" b="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(B-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Ball</a:t>
                      </a:r>
                      <a:r>
                        <a:rPr sz="1100" b="0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b="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Track)</a:t>
                      </a:r>
                      <a:endParaRPr lang="en-US" sz="1100" b="0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10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483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0915</a:t>
                      </a: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-1015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SLAM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(B-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Ball</a:t>
                      </a:r>
                      <a:r>
                        <a:rPr sz="1100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Track)</a:t>
                      </a:r>
                      <a:endParaRPr lang="en-US" sz="1100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10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SLAM</a:t>
                      </a:r>
                      <a:r>
                        <a:rPr kumimoji="0" lang="en-US" sz="1100" b="1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1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9:15-1015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(B-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Ball /</a:t>
                      </a:r>
                      <a:r>
                        <a:rPr kumimoji="0" lang="en-US" sz="11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Track)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10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818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36277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6141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2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1000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1000-1100 Zumba w/ Charmaine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GF1 Room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100" b="1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spc="-2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483" marB="0" anchor="ctr">
                    <a:lnL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100" b="1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en-US" sz="1100" b="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en-US" sz="1100" b="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1100 Fit Yoga FREE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w/Raluca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45 Min (GF1)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 classes July 1st and 29th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483" marB="0" anchor="ctr">
                    <a:lnL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1000-1100 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Zumba 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w/ Charmaine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GF1 Room 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119502" marB="0" anchor="ctr">
                    <a:lnL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100" spc="-2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en-US" sz="3600" b="1" i="0" u="none" strike="noStrike" baseline="24691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n-US" sz="1600" baseline="2469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baseline="24691" noProof="0" dirty="0">
                          <a:solidFill>
                            <a:schemeClr val="tx1"/>
                          </a:solidFill>
                          <a:latin typeface="Arial"/>
                        </a:rPr>
                        <a:t>         </a:t>
                      </a:r>
                      <a:r>
                        <a:rPr lang="en-US" sz="3600" b="1" i="0" u="none" strike="noStrike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New!!!</a:t>
                      </a:r>
                      <a:endParaRPr lang="en-US" sz="3600" b="0" i="0" u="none" strike="noStrike" baseline="24691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baseline="24691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    1200-1300</a:t>
                      </a:r>
                      <a:endParaRPr lang="en-US" sz="1600" b="0" i="0" u="none" strike="noStrike" baseline="24691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baseline="24691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Free Hybrid </a:t>
                      </a:r>
                      <a:r>
                        <a:rPr lang="en-US" sz="1600" b="1" i="0" u="none" strike="noStrike" baseline="24691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Traning</a:t>
                      </a:r>
                      <a:r>
                        <a:rPr lang="en-US" sz="1600" b="1" i="0" u="none" strike="noStrike" baseline="24691" noProof="0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endParaRPr lang="en-US" sz="1600" b="0" i="0" u="none" strike="noStrike" baseline="24691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baseline="24691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   with Ambra </a:t>
                      </a:r>
                      <a:endParaRPr lang="en-US" sz="1600" b="0" i="0" u="none" strike="noStrike" baseline="24691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baseline="24691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Functional Room </a:t>
                      </a:r>
                      <a:endParaRPr lang="en-US" sz="1600" b="0" i="0" u="none" strike="noStrike" baseline="24691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baseline="24691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</a:t>
                      </a:r>
                      <a:r>
                        <a:rPr lang="en-US" sz="1600" b="1" i="0" u="none" strike="noStrike" baseline="24691" noProof="0" dirty="0">
                          <a:solidFill>
                            <a:srgbClr val="FF0000"/>
                          </a:solidFill>
                          <a:latin typeface="Arial"/>
                        </a:rPr>
                        <a:t>19 and 26 July only 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100" baseline="2469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4949" marB="0">
                    <a:lnL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1200</a:t>
                      </a:r>
                      <a:r>
                        <a:rPr lang="en-US" sz="1100" b="1" spc="-20" dirty="0">
                          <a:latin typeface="Arial"/>
                          <a:cs typeface="Arial"/>
                        </a:rPr>
                        <a:t>-1500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1200-1300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w/Alessandra Cardio Strength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GF1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spc="-20" noProof="0" dirty="0">
                          <a:solidFill>
                            <a:srgbClr val="FF0000"/>
                          </a:solidFill>
                          <a:latin typeface="Arial"/>
                        </a:rPr>
                        <a:t>No Class July 28th  </a:t>
                      </a:r>
                      <a:endParaRPr lang="en-US" sz="1100" dirty="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10" baseline="3000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483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sv-SE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1200 Kettlebell</a:t>
                      </a:r>
                      <a:endParaRPr lang="sv-S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sv-SE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w/ Isabella (GF1)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  </a:t>
                      </a:r>
                      <a:endParaRPr lang="sv-SE" sz="11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1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1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sv-SE" sz="1100" b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</a:t>
                      </a:r>
                      <a:r>
                        <a:rPr lang="en-US" sz="1100" b="1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       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         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1200-1300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    </a:t>
                      </a: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 Free Hybrid </a:t>
                      </a:r>
                      <a:r>
                        <a:rPr lang="en-US" sz="1200" b="1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Traning</a:t>
                      </a: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 with Ambra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Functional Room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No class 15 July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100" b="1" spc="-2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818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</a:rPr>
                        <a:t>1200-1300</a:t>
                      </a:r>
                      <a:endParaRPr lang="en-US" sz="1100" b="0" i="0" u="none" strike="noStrike" spc="-2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</a:rPr>
                        <a:t> w/Alessandra Cardio Strength </a:t>
                      </a:r>
                      <a:endParaRPr lang="en-US" sz="1100" b="0" i="0" u="none" strike="noStrike" spc="-2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</a:rPr>
                        <a:t>GF1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spc="-2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0" i="0" u="none" strike="noStrike" spc="-2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spc="-35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673100" marR="667385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818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1200</a:t>
                      </a:r>
                      <a:r>
                        <a:rPr lang="sv-SE" sz="1100" b="1" spc="-4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Kettleb</a:t>
                      </a:r>
                      <a:r>
                        <a:rPr lang="sv-SE"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ell</a:t>
                      </a:r>
                      <a:endParaRPr lang="sv-SE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 Isabella</a:t>
                      </a:r>
                      <a:r>
                        <a:rPr lang="sv-SE" sz="1100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sv-SE"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(GF1)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1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Fitness Center Hours 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Access 24/7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Front Desk 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Mon-Fri 0530-2000 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Saturday 0900-1700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Sunday 1000-1700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Federal Holidays Closed 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Phone # 0444 714467</a:t>
                      </a:r>
                      <a:endParaRPr lang="en-US" sz="1100" b="0" i="0" u="none" strike="noStrike" spc="-1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DSN 646 4467</a:t>
                      </a: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</a:rPr>
                        <a:t>1200-1300</a:t>
                      </a:r>
                      <a:endParaRPr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</a:rPr>
                        <a:t> w/Alessandra Cardio Strength </a:t>
                      </a:r>
                      <a:endParaRPr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</a:rPr>
                        <a:t>GF1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</a:rPr>
                        <a:t>No Class July 4th   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56016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1054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1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Get your private locker for only $15 per month. See front desk for more info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105410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0942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1600</a:t>
                      </a:r>
                      <a:r>
                        <a:rPr lang="en-US" sz="1000" b="1" spc="-20" dirty="0">
                          <a:latin typeface="Arial"/>
                          <a:cs typeface="Arial"/>
                        </a:rPr>
                        <a:t>-1800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1630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Springboard</a:t>
                      </a:r>
                      <a:r>
                        <a:rPr sz="1100" b="1" spc="-5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Pilates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(Pilates</a:t>
                      </a:r>
                      <a:r>
                        <a:rPr sz="1100" spc="-4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Studio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w/ Lizzie)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spc="-10" noProof="0" dirty="0">
                          <a:solidFill>
                            <a:srgbClr val="FF0000"/>
                          </a:solidFill>
                          <a:latin typeface="Arial"/>
                        </a:rPr>
                        <a:t>No class Jul14th and 21st</a:t>
                      </a:r>
                      <a:endParaRPr lang="en-US" sz="1100" dirty="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1730 Studio Pilates</a:t>
                      </a:r>
                      <a:endParaRPr lang="en-US" sz="1100" b="0" i="0" u="none" strike="noStrike" spc="-1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w/ Lizzie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spc="-10" noProof="0" dirty="0">
                          <a:solidFill>
                            <a:srgbClr val="FF0000"/>
                          </a:solidFill>
                          <a:latin typeface="Arial"/>
                        </a:rPr>
                        <a:t>No class Jul14th and 21st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spc="-1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spc="-2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solidFill>
                          <a:srgbClr val="FF0000"/>
                        </a:solidFill>
                        <a:highlight>
                          <a:srgbClr val="00FF00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55483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1730</a:t>
                      </a:r>
                      <a:r>
                        <a:rPr lang="en-US" sz="1100" b="1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Zumba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w/Michelle</a:t>
                      </a:r>
                      <a:r>
                        <a:rPr lang="en-US" sz="1100" spc="-5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(GF1)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       </a:t>
                      </a:r>
                      <a:r>
                        <a:rPr lang="en-US"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Personal Training</a:t>
                      </a:r>
                      <a:endParaRPr lang="en-US" sz="1100" b="1" i="0" u="none" strike="noStrike" spc="-2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Services</a:t>
                      </a:r>
                      <a:endParaRPr lang="sv-SE" sz="1100" b="0" i="0" u="none" strike="noStrike" spc="-2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sv-SE" sz="1100" b="1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</a:rPr>
                        <a:t>Barbara Todescato</a:t>
                      </a:r>
                      <a:r>
                        <a:rPr lang="sv-SE" sz="1100" b="0" i="0" u="none" strike="noStrike" spc="-20" noProof="0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endParaRPr lang="sv-SE" sz="1100" b="0" i="0" u="none" strike="noStrike" spc="-2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sv-SE" sz="1100" b="0" i="0" u="none" strike="noStrike" spc="-2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spc="-2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483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1630  Reformer  Pilates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 Lizzie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(Pilates Studio</a:t>
                      </a: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No class No Class Jul 9th and 16th</a:t>
                      </a:r>
                      <a:endParaRPr lang="en-US" sz="1100" dirty="0"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1730 Reformer  Pilates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 Lizzie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(Pilates Studio)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 class Jul 9th and 16th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1700 Align</a:t>
                      </a: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1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Flow</a:t>
                      </a:r>
                      <a:r>
                        <a:rPr lang="en-US" sz="11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Yoga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w/Regan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(GF1)</a:t>
                      </a:r>
                    </a:p>
                    <a:p>
                      <a:pPr marL="3175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 class July 30th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pPr marL="31750" marR="0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0" marR="0" marT="55483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Personal Training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Services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Martina Bedin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sv-SE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pc="-2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815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4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spc="-20" dirty="0">
                          <a:latin typeface="Arial"/>
                          <a:cs typeface="Arial"/>
                        </a:rPr>
                        <a:t>1800-2000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1800 Z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umba</a:t>
                      </a:r>
                      <a:r>
                        <a:rPr sz="11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*FREE*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Sara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(GF1)</a:t>
                      </a:r>
                      <a:endParaRPr lang="en-US" sz="1100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 class July 7th  </a:t>
                      </a:r>
                      <a:endParaRPr sz="110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Karate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1800-1900 w/ Matthew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spc="-1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Combatives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Room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284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1800-1945 Hip-Hop Step Aerobics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W/Byron</a:t>
                      </a:r>
                    </a:p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</a:rPr>
                        <a:t>Canopy area </a:t>
                      </a:r>
                    </a:p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60818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1800 Zumba</a:t>
                      </a:r>
                      <a:r>
                        <a:rPr lang="en-US" sz="11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*FREE*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w/Sara</a:t>
                      </a:r>
                      <a:r>
                        <a:rPr lang="en-US" sz="1100" b="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(GF1)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1100" b="1" spc="-1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2800" b="1" i="0" u="none" strike="noStrike" spc="-10" baseline="3000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i="0" u="none" strike="noStrike" spc="-10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New!!!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      1800-1900 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Free Hybrid Training  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with Ambra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Functional Room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   </a:t>
                      </a:r>
                      <a:r>
                        <a:rPr lang="en-US" sz="1100" b="0" i="0" u="none" strike="noStrike" spc="-10" noProof="0" dirty="0">
                          <a:solidFill>
                            <a:srgbClr val="FF0000"/>
                          </a:solidFill>
                          <a:latin typeface="Arial"/>
                        </a:rPr>
                        <a:t> 2 and 23 July only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spc="-10" noProof="0" dirty="0">
                          <a:solidFill>
                            <a:srgbClr val="FF0000"/>
                          </a:solidFill>
                          <a:latin typeface="Arial"/>
                        </a:rPr>
                        <a:t>    </a:t>
                      </a:r>
                    </a:p>
                  </a:txBody>
                  <a:tcPr marL="0" marR="0" marT="119502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1800-1945 Hip-Hop Step Aerobics</a:t>
                      </a: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W/Byron</a:t>
                      </a:r>
                    </a:p>
                    <a:p>
                      <a:pPr marL="635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Canopy area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60818" marB="0" anchor="ctr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b="1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               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US" sz="1100" b="1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US" sz="1100" b="1" spc="-1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               Karate</a:t>
                      </a:r>
                      <a:endParaRPr lang="en-US" sz="1100" b="1" spc="-2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             18001900  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       With Matthew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        </a:t>
                      </a:r>
                      <a:r>
                        <a:rPr lang="en-US" sz="1100" b="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 class 4th of July</a:t>
                      </a:r>
                      <a:r>
                        <a:rPr lang="en-US" sz="11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Personal Training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     Services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        Regan Shifflett</a:t>
                      </a:r>
                      <a:endParaRPr sz="1100" dirty="0">
                        <a:latin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86266" y="17121070"/>
            <a:ext cx="32063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endParaRPr sz="1400">
              <a:latin typeface="Arial"/>
              <a:cs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DA767F-4E1C-5721-86D1-D5BCB594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53"/>
          <a:stretch/>
        </p:blipFill>
        <p:spPr>
          <a:xfrm>
            <a:off x="11426942" y="3215920"/>
            <a:ext cx="1755180" cy="1523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0579E6-64B8-93D9-3AE1-AA9784FDC467}"/>
              </a:ext>
            </a:extLst>
          </p:cNvPr>
          <p:cNvSpPr txBox="1"/>
          <p:nvPr/>
        </p:nvSpPr>
        <p:spPr>
          <a:xfrm>
            <a:off x="7369735" y="15715586"/>
            <a:ext cx="21067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US" sz="1100" b="1" dirty="0">
                <a:solidFill>
                  <a:schemeClr val="tx1"/>
                </a:solidFill>
                <a:latin typeface="Arial"/>
                <a:cs typeface="Arial"/>
              </a:rPr>
              <a:t>1730</a:t>
            </a:r>
            <a:r>
              <a:rPr lang="en-US" sz="11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chemeClr val="tx1"/>
                </a:solidFill>
                <a:latin typeface="Arial"/>
                <a:cs typeface="Arial"/>
              </a:rPr>
              <a:t>Zumba</a:t>
            </a:r>
            <a:endParaRPr lang="en-US" sz="11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tx1"/>
                </a:solidFill>
                <a:latin typeface="Arial"/>
                <a:cs typeface="Arial"/>
              </a:rPr>
              <a:t>w/Michelle</a:t>
            </a:r>
            <a:r>
              <a:rPr lang="en-US" sz="1100" b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chemeClr val="tx1"/>
                </a:solidFill>
                <a:latin typeface="Arial"/>
                <a:cs typeface="Arial"/>
              </a:rPr>
              <a:t>(GF1) </a:t>
            </a:r>
          </a:p>
          <a:p>
            <a:pPr algn="ctr"/>
            <a:r>
              <a:rPr lang="en-US" sz="1100" spc="-1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</a:p>
          <a:p>
            <a:pPr algn="ctr"/>
            <a:endParaRPr lang="en-US" sz="1100" spc="-1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92779-DD78-5AEB-7452-470930EAE0BC}"/>
              </a:ext>
            </a:extLst>
          </p:cNvPr>
          <p:cNvSpPr txBox="1"/>
          <p:nvPr/>
        </p:nvSpPr>
        <p:spPr>
          <a:xfrm>
            <a:off x="12534900" y="1460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</a:t>
            </a:r>
          </a:p>
        </p:txBody>
      </p:sp>
      <p:pic>
        <p:nvPicPr>
          <p:cNvPr id="27" name="Picture 26" descr="Calendar&#10;&#10;AI-generated content may be incorrect.">
            <a:extLst>
              <a:ext uri="{FF2B5EF4-FFF2-40B4-BE49-F238E27FC236}">
                <a16:creationId xmlns:a16="http://schemas.microsoft.com/office/drawing/2014/main" id="{C754765B-7F32-C920-A901-C84C5D5E2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6" y="6327299"/>
            <a:ext cx="2110930" cy="2414692"/>
          </a:xfrm>
          <a:prstGeom prst="rect">
            <a:avLst/>
          </a:prstGeom>
        </p:spPr>
      </p:pic>
      <p:pic>
        <p:nvPicPr>
          <p:cNvPr id="11" name="Picture 10" descr="A group of people exercising&#10;&#10;AI-generated content may be incorrect.">
            <a:extLst>
              <a:ext uri="{FF2B5EF4-FFF2-40B4-BE49-F238E27FC236}">
                <a16:creationId xmlns:a16="http://schemas.microsoft.com/office/drawing/2014/main" id="{0E50075A-0E1B-41E5-D88E-B11E818E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613" y="4739067"/>
            <a:ext cx="1721178" cy="1565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DFDCA6-F7D1-29DC-FFB0-58A2D0466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687" y="9285740"/>
            <a:ext cx="1558704" cy="1169019"/>
          </a:xfrm>
          <a:prstGeom prst="rect">
            <a:avLst/>
          </a:prstGeom>
        </p:spPr>
      </p:pic>
      <p:pic>
        <p:nvPicPr>
          <p:cNvPr id="28" name="Picture 2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C10D034-2330-844A-83FA-DCD0A4203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4194" y="9944101"/>
            <a:ext cx="1666558" cy="20916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B5D359-9B6E-B31D-696E-E4F9061A9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6583" y="16747442"/>
            <a:ext cx="1044456" cy="10730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FA31DF-5E0E-38C1-CEB4-E3BFB9B15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9260" y="14332724"/>
            <a:ext cx="971558" cy="952500"/>
          </a:xfrm>
          <a:prstGeom prst="rect">
            <a:avLst/>
          </a:prstGeom>
        </p:spPr>
      </p:pic>
      <p:pic>
        <p:nvPicPr>
          <p:cNvPr id="37" name="Picture 36" descr="See related image detail. Power Clean + Hang Power Clean + Jerk 1-1-1-1-1 &amp; 12 RFT: Wall Balls ...">
            <a:extLst>
              <a:ext uri="{FF2B5EF4-FFF2-40B4-BE49-F238E27FC236}">
                <a16:creationId xmlns:a16="http://schemas.microsoft.com/office/drawing/2014/main" id="{30434372-B904-3766-8D50-554AAB937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7420" y="12336572"/>
            <a:ext cx="2131363" cy="310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B23B4-FE58-5863-8F60-67DEAC157F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3277" y="13740137"/>
            <a:ext cx="1391809" cy="1266983"/>
          </a:xfrm>
          <a:prstGeom prst="rect">
            <a:avLst/>
          </a:prstGeom>
        </p:spPr>
      </p:pic>
      <p:pic>
        <p:nvPicPr>
          <p:cNvPr id="2" name="Picture 1" descr="Hybrid Training: The Ultimate Guide">
            <a:extLst>
              <a:ext uri="{FF2B5EF4-FFF2-40B4-BE49-F238E27FC236}">
                <a16:creationId xmlns:a16="http://schemas.microsoft.com/office/drawing/2014/main" id="{1B77120A-5513-07B4-33DC-7BBEEF2404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2635" y="6324250"/>
            <a:ext cx="1936481" cy="2403662"/>
          </a:xfrm>
          <a:prstGeom prst="rect">
            <a:avLst/>
          </a:prstGeom>
        </p:spPr>
      </p:pic>
      <p:pic>
        <p:nvPicPr>
          <p:cNvPr id="5" name="Picture 4" descr="35-Min Cardio + Strength Training Workout (VIDEO) | Nourish Move Love">
            <a:extLst>
              <a:ext uri="{FF2B5EF4-FFF2-40B4-BE49-F238E27FC236}">
                <a16:creationId xmlns:a16="http://schemas.microsoft.com/office/drawing/2014/main" id="{F9E87CAE-2EFD-A27F-794C-C7D1110BD1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9791" y="9567862"/>
            <a:ext cx="2046227" cy="1348457"/>
          </a:xfrm>
          <a:prstGeom prst="rect">
            <a:avLst/>
          </a:prstGeom>
        </p:spPr>
      </p:pic>
      <p:pic>
        <p:nvPicPr>
          <p:cNvPr id="15" name="Picture 14" descr="A picture containing text, floor&#10;&#10;AI-generated content may be incorrect.">
            <a:extLst>
              <a:ext uri="{FF2B5EF4-FFF2-40B4-BE49-F238E27FC236}">
                <a16:creationId xmlns:a16="http://schemas.microsoft.com/office/drawing/2014/main" id="{3549E0B8-4C7E-1821-F741-5EEC684563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64194" y="12336572"/>
            <a:ext cx="1630325" cy="3105359"/>
          </a:xfrm>
          <a:prstGeom prst="rect">
            <a:avLst/>
          </a:prstGeom>
        </p:spPr>
      </p:pic>
      <p:pic>
        <p:nvPicPr>
          <p:cNvPr id="17" name="Picture 16" descr="Logo">
            <a:extLst>
              <a:ext uri="{FF2B5EF4-FFF2-40B4-BE49-F238E27FC236}">
                <a16:creationId xmlns:a16="http://schemas.microsoft.com/office/drawing/2014/main" id="{1E020DA1-5B4E-8797-0A82-DA432E81B7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1706" y="3215920"/>
            <a:ext cx="2094764" cy="1436089"/>
          </a:xfrm>
          <a:prstGeom prst="rect">
            <a:avLst/>
          </a:prstGeom>
        </p:spPr>
      </p:pic>
      <p:pic>
        <p:nvPicPr>
          <p:cNvPr id="19" name="Picture 18" descr="A couple of people play tennis&#10;&#10;AI-generated content may be incorrect.">
            <a:extLst>
              <a:ext uri="{FF2B5EF4-FFF2-40B4-BE49-F238E27FC236}">
                <a16:creationId xmlns:a16="http://schemas.microsoft.com/office/drawing/2014/main" id="{762555C6-C937-2E21-B817-B6C5F83A5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23872" y="4781795"/>
            <a:ext cx="1743422" cy="1523146"/>
          </a:xfrm>
          <a:prstGeom prst="rect">
            <a:avLst/>
          </a:prstGeom>
        </p:spPr>
      </p:pic>
      <p:pic>
        <p:nvPicPr>
          <p:cNvPr id="21" name="Picture 20" descr="Logo&#10;&#10;AI-generated content may be incorrect.">
            <a:extLst>
              <a:ext uri="{FF2B5EF4-FFF2-40B4-BE49-F238E27FC236}">
                <a16:creationId xmlns:a16="http://schemas.microsoft.com/office/drawing/2014/main" id="{B5888C1B-EE1C-0E73-91D2-249BB4C6B1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3777" y="7159647"/>
            <a:ext cx="1582344" cy="1582344"/>
          </a:xfrm>
          <a:prstGeom prst="rect">
            <a:avLst/>
          </a:prstGeom>
        </p:spPr>
      </p:pic>
      <p:pic>
        <p:nvPicPr>
          <p:cNvPr id="23" name="Picture 22" descr="Text, whiteboard&#10;&#10;AI-generated content may be incorrect.">
            <a:extLst>
              <a:ext uri="{FF2B5EF4-FFF2-40B4-BE49-F238E27FC236}">
                <a16:creationId xmlns:a16="http://schemas.microsoft.com/office/drawing/2014/main" id="{99ECE8CD-DE91-3642-0AC9-62B2FD61B7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32655" y="8846820"/>
            <a:ext cx="2046227" cy="2171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F4FD68488ACD47A39ABBA22093C769" ma:contentTypeVersion="17" ma:contentTypeDescription="Create a new document." ma:contentTypeScope="" ma:versionID="e91e151d0d336ba8c0e67acf8c9f95d1">
  <xsd:schema xmlns:xsd="http://www.w3.org/2001/XMLSchema" xmlns:xs="http://www.w3.org/2001/XMLSchema" xmlns:p="http://schemas.microsoft.com/office/2006/metadata/properties" xmlns:ns1="http://schemas.microsoft.com/sharepoint/v3" xmlns:ns2="80e6a72b-73ee-417b-bf40-53fb58d61c83" xmlns:ns3="3424676e-4ce2-49df-a1d0-cddb360d4727" targetNamespace="http://schemas.microsoft.com/office/2006/metadata/properties" ma:root="true" ma:fieldsID="823c35e04c0d4dcafc402fe254247593" ns1:_="" ns2:_="" ns3:_="">
    <xsd:import namespace="http://schemas.microsoft.com/sharepoint/v3"/>
    <xsd:import namespace="80e6a72b-73ee-417b-bf40-53fb58d61c83"/>
    <xsd:import namespace="3424676e-4ce2-49df-a1d0-cddb360d47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6a72b-73ee-417b-bf40-53fb58d61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4676e-4ce2-49df-a1d0-cddb360d47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23d4513-ee77-4286-82db-7349713bb830}" ma:internalName="TaxCatchAll" ma:showField="CatchAllData" ma:web="3424676e-4ce2-49df-a1d0-cddb360d47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CB0812-978E-4E92-936F-8612CA24857F}">
  <ds:schemaRefs>
    <ds:schemaRef ds:uri="3424676e-4ce2-49df-a1d0-cddb360d4727"/>
    <ds:schemaRef ds:uri="80e6a72b-73ee-417b-bf40-53fb58d61c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F2B66C-BA4E-417F-A792-DAF5A10B737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492</Words>
  <Application>Microsoft Office PowerPoint</Application>
  <PresentationFormat>Custom</PresentationFormat>
  <Paragraphs>252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Sans</vt:lpstr>
      <vt:lpstr>Times New Roman</vt:lpstr>
      <vt:lpstr>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United States Army</dc:creator>
  <cp:lastModifiedBy>Rakas, Gino A CIV (USA)</cp:lastModifiedBy>
  <cp:revision>242</cp:revision>
  <cp:lastPrinted>2025-04-24T09:29:13Z</cp:lastPrinted>
  <dcterms:created xsi:type="dcterms:W3CDTF">2024-09-24T09:18:30Z</dcterms:created>
  <dcterms:modified xsi:type="dcterms:W3CDTF">2025-06-26T10:19:08Z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0x0101004AF4FD68488ACD47A39ABBA22093C769</vt:lpwstr>
  </property>
  <property fmtid="{D5CDD505-2E9C-101B-9397-08002B2CF9AE}" pid="3" name="Created">
    <vt:filetime>2024-09-23T00:00:00Z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2024-09-24T00:00:00Z</vt:filetime>
  </property>
  <property fmtid="{D5CDD505-2E9C-101B-9397-08002B2CF9AE}" pid="6" name="Producer">
    <vt:lpwstr>Adobe PDF Library 24.3.144</vt:lpwstr>
  </property>
</Properties>
</file>